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95" r:id="rId2"/>
    <p:sldId id="260" r:id="rId3"/>
    <p:sldId id="286" r:id="rId4"/>
    <p:sldId id="302" r:id="rId5"/>
    <p:sldId id="259" r:id="rId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1"/>
    <p:restoredTop sz="94364" autoAdjust="0"/>
  </p:normalViewPr>
  <p:slideViewPr>
    <p:cSldViewPr snapToGrid="0" snapToObjects="1">
      <p:cViewPr varScale="1">
        <p:scale>
          <a:sx n="84" d="100"/>
          <a:sy n="84" d="100"/>
        </p:scale>
        <p:origin x="11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C0076-CF21-41FD-AD01-72CE3B84F759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3500-7D7D-450A-AFDF-22BA729F74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2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3500-7D7D-450A-AFDF-22BA729F7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Ojo…….. Por qué Neurociencias??????? Yo quitaría esta </a:t>
            </a:r>
            <a:r>
              <a:rPr lang="es-CO" dirty="0" err="1"/>
              <a:t>diapo</a:t>
            </a:r>
            <a:r>
              <a:rPr lang="es-CO" dirty="0"/>
              <a:t>…………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169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EFF6-1D2C-451A-8678-3607BC6EC1EC}" type="datetimeFigureOut">
              <a:rPr lang="es-ES" smtClean="0"/>
              <a:t>14/11/2024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DAB5-41E7-4778-B490-25EACECA06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97EB-AE26-5346-8E77-FD73F7423BF8}" type="datetimeFigureOut">
              <a:rPr lang="es-ES_tradnl" smtClean="0"/>
              <a:t>14/11/2024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73F6-4CA1-9141-8A3F-379C0C3F483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368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9A95BC4-82DE-4414-A16A-74A7D16B5AB7}"/>
              </a:ext>
            </a:extLst>
          </p:cNvPr>
          <p:cNvSpPr txBox="1">
            <a:spLocks/>
          </p:cNvSpPr>
          <p:nvPr/>
        </p:nvSpPr>
        <p:spPr>
          <a:xfrm>
            <a:off x="4572000" y="3105834"/>
            <a:ext cx="3543300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s-ES_tradnl"/>
            </a:defPPr>
            <a:lvl1pPr marR="0" lvl="0" indent="0" algn="r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chemeClr val="accent4">
                    <a:lumMod val="75000"/>
                  </a:schemeClr>
                </a:solidFill>
                <a:latin typeface="Calibri" panose="020F0502020204030204"/>
                <a:ea typeface="+mj-ea"/>
                <a:cs typeface="+mj-cs"/>
              </a:defRPr>
            </a:lvl1pPr>
          </a:lstStyle>
          <a:p>
            <a:r>
              <a:rPr lang="es-CO" dirty="0"/>
              <a:t>Facultad de Salud</a:t>
            </a:r>
          </a:p>
        </p:txBody>
      </p:sp>
    </p:spTree>
    <p:extLst>
      <p:ext uri="{BB962C8B-B14F-4D97-AF65-F5344CB8AC3E}">
        <p14:creationId xmlns:p14="http://schemas.microsoft.com/office/powerpoint/2010/main" val="246020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8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09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96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6671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2405</TotalTime>
  <Words>16</Words>
  <Application>Microsoft Office PowerPoint</Application>
  <PresentationFormat>Presentación en pantalla (4:3)</PresentationFormat>
  <Paragraphs>4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Diana Valentina Duque Parra</cp:lastModifiedBy>
  <cp:revision>84</cp:revision>
  <dcterms:created xsi:type="dcterms:W3CDTF">2021-10-25T15:59:30Z</dcterms:created>
  <dcterms:modified xsi:type="dcterms:W3CDTF">2024-11-14T15:27:16Z</dcterms:modified>
</cp:coreProperties>
</file>