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95" r:id="rId2"/>
    <p:sldId id="260" r:id="rId3"/>
    <p:sldId id="286" r:id="rId4"/>
    <p:sldId id="302" r:id="rId5"/>
    <p:sldId id="259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364" autoAdjust="0"/>
  </p:normalViewPr>
  <p:slideViewPr>
    <p:cSldViewPr snapToGrid="0" snapToObjects="1">
      <p:cViewPr varScale="1">
        <p:scale>
          <a:sx n="86" d="100"/>
          <a:sy n="86" d="100"/>
        </p:scale>
        <p:origin x="11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C0076-CF21-41FD-AD01-72CE3B84F75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B3500-7D7D-450A-AFDF-22BA729F74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3500-7D7D-450A-AFDF-22BA729F74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Ojo…….. Por qué Neurociencias??????? Yo quitaría esta </a:t>
            </a:r>
            <a:r>
              <a:rPr lang="es-CO" dirty="0" err="1"/>
              <a:t>diapo</a:t>
            </a:r>
            <a:r>
              <a:rPr lang="es-CO" dirty="0"/>
              <a:t>…………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6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EFF6-1D2C-451A-8678-3607BC6EC1EC}" type="datetimeFigureOut">
              <a:rPr lang="es-ES" smtClean="0"/>
              <a:t>15/11/2024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DDAB5-41E7-4778-B490-25EACECA06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82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97EB-AE26-5346-8E77-FD73F7423BF8}" type="datetimeFigureOut">
              <a:rPr lang="es-ES_tradnl" smtClean="0"/>
              <a:t>15/11/2024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73F6-4CA1-9141-8A3F-379C0C3F483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9A95BC4-82DE-4414-A16A-74A7D16B5AB7}"/>
              </a:ext>
            </a:extLst>
          </p:cNvPr>
          <p:cNvSpPr txBox="1">
            <a:spLocks/>
          </p:cNvSpPr>
          <p:nvPr/>
        </p:nvSpPr>
        <p:spPr>
          <a:xfrm>
            <a:off x="4572000" y="3105834"/>
            <a:ext cx="354330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s-ES_tradnl"/>
            </a:defPPr>
            <a:lvl1pPr marR="0" lvl="0" indent="0" algn="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4">
                    <a:lumMod val="7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algn="l"/>
            <a:r>
              <a:rPr lang="es-ES" dirty="0"/>
              <a:t>-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6020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96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6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2407</TotalTime>
  <Words>14</Words>
  <Application>Microsoft Office PowerPoint</Application>
  <PresentationFormat>Presentación en pantalla (4:3)</PresentationFormat>
  <Paragraphs>4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Valentina Duque Parra</cp:lastModifiedBy>
  <cp:revision>85</cp:revision>
  <dcterms:created xsi:type="dcterms:W3CDTF">2021-10-25T15:59:30Z</dcterms:created>
  <dcterms:modified xsi:type="dcterms:W3CDTF">2024-11-15T13:52:41Z</dcterms:modified>
</cp:coreProperties>
</file>