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4" d="100"/>
          <a:sy n="8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15/11/2024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15/11/2024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240530" y="3105834"/>
            <a:ext cx="44577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pPr algn="l"/>
            <a:r>
              <a:rPr lang="es-CO" dirty="0"/>
              <a:t>Facultad de Ciencias Básicas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2411</TotalTime>
  <Words>17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88</cp:revision>
  <dcterms:created xsi:type="dcterms:W3CDTF">2021-10-25T15:59:30Z</dcterms:created>
  <dcterms:modified xsi:type="dcterms:W3CDTF">2024-11-15T13:19:39Z</dcterms:modified>
</cp:coreProperties>
</file>