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CO" dirty="0"/>
              <a:t>Facultad de Educación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16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86</cp:revision>
  <dcterms:created xsi:type="dcterms:W3CDTF">2021-10-25T15:59:30Z</dcterms:created>
  <dcterms:modified xsi:type="dcterms:W3CDTF">2024-11-15T13:16:34Z</dcterms:modified>
</cp:coreProperties>
</file>